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ngesInfos/changesInfo1.xml" ContentType="application/vnd.ms-powerpoint.changes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4"/>
  </p:sldMasterIdLst>
  <p:notesMasterIdLst>
    <p:notesMasterId r:id="rId9"/>
  </p:notesMasterIdLst>
  <p:sldIdLst>
    <p:sldId id="264" r:id="rId5"/>
    <p:sldId id="269" r:id="rId6"/>
    <p:sldId id="281" r:id="rId7"/>
    <p:sldId id="257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40880F3B-5925-CADE-D6E8-9797B10D3FCA}" name="Garrett Z Siemann" initials="GZS" userId="S::gzs2@nau.edu::40673fba-f4d1-4cdd-ae28-b93979ed8a61" providerId="AD"/>
  <p188:author id="{8A4D67CF-8BF9-356C-1C18-FAC90F0387B7}" name="Calvin Michael Schenkenberger" initials="CS" userId="S::cms2378@nau.edu::e0999c97-5b08-4505-9cb9-67177e7a2005" providerId="AD"/>
  <p188:author id="{9235FCF0-DA65-670B-7029-BFA182E2BD5F}" name="Joshua Michael Hernandez" initials="JH" userId="S::jmh2294@nau.edu::ae5f2da7-b372-485c-be98-0e715a9831e1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466"/>
    <a:srgbClr val="00ADB5"/>
    <a:srgbClr val="F8B700"/>
    <a:srgbClr val="002455"/>
    <a:srgbClr val="FAC01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7" d="100"/>
          <a:sy n="87" d="100"/>
        </p:scale>
        <p:origin x="66" y="2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microsoft.com/office/2018/10/relationships/authors" Target="authors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athan Altair Krikawa" userId="4c578624-8c72-4009-abca-faa2160fc05b" providerId="ADAL" clId="{8AD748FC-CC5F-4C30-B9A3-3C0806B19734}"/>
    <pc:docChg chg="delSld">
      <pc:chgData name="Nathan Altair Krikawa" userId="4c578624-8c72-4009-abca-faa2160fc05b" providerId="ADAL" clId="{8AD748FC-CC5F-4C30-B9A3-3C0806B19734}" dt="2024-09-11T22:47:14.811" v="0" actId="47"/>
      <pc:docMkLst>
        <pc:docMk/>
      </pc:docMkLst>
      <pc:sldChg chg="del">
        <pc:chgData name="Nathan Altair Krikawa" userId="4c578624-8c72-4009-abca-faa2160fc05b" providerId="ADAL" clId="{8AD748FC-CC5F-4C30-B9A3-3C0806B19734}" dt="2024-09-11T22:47:14.811" v="0" actId="47"/>
        <pc:sldMkLst>
          <pc:docMk/>
          <pc:sldMk cId="1514395425" sldId="258"/>
        </pc:sldMkLst>
      </pc:sldChg>
      <pc:sldChg chg="del">
        <pc:chgData name="Nathan Altair Krikawa" userId="4c578624-8c72-4009-abca-faa2160fc05b" providerId="ADAL" clId="{8AD748FC-CC5F-4C30-B9A3-3C0806B19734}" dt="2024-09-11T22:47:14.811" v="0" actId="47"/>
        <pc:sldMkLst>
          <pc:docMk/>
          <pc:sldMk cId="3803442049" sldId="259"/>
        </pc:sldMkLst>
      </pc:sldChg>
      <pc:sldChg chg="del">
        <pc:chgData name="Nathan Altair Krikawa" userId="4c578624-8c72-4009-abca-faa2160fc05b" providerId="ADAL" clId="{8AD748FC-CC5F-4C30-B9A3-3C0806B19734}" dt="2024-09-11T22:47:14.811" v="0" actId="47"/>
        <pc:sldMkLst>
          <pc:docMk/>
          <pc:sldMk cId="1070346799" sldId="260"/>
        </pc:sldMkLst>
      </pc:sldChg>
      <pc:sldChg chg="del">
        <pc:chgData name="Nathan Altair Krikawa" userId="4c578624-8c72-4009-abca-faa2160fc05b" providerId="ADAL" clId="{8AD748FC-CC5F-4C30-B9A3-3C0806B19734}" dt="2024-09-11T22:47:14.811" v="0" actId="47"/>
        <pc:sldMkLst>
          <pc:docMk/>
          <pc:sldMk cId="3565801048" sldId="268"/>
        </pc:sldMkLst>
      </pc:sldChg>
      <pc:sldChg chg="del">
        <pc:chgData name="Nathan Altair Krikawa" userId="4c578624-8c72-4009-abca-faa2160fc05b" providerId="ADAL" clId="{8AD748FC-CC5F-4C30-B9A3-3C0806B19734}" dt="2024-09-11T22:47:14.811" v="0" actId="47"/>
        <pc:sldMkLst>
          <pc:docMk/>
          <pc:sldMk cId="1129598943" sldId="272"/>
        </pc:sldMkLst>
      </pc:sldChg>
      <pc:sldChg chg="del">
        <pc:chgData name="Nathan Altair Krikawa" userId="4c578624-8c72-4009-abca-faa2160fc05b" providerId="ADAL" clId="{8AD748FC-CC5F-4C30-B9A3-3C0806B19734}" dt="2024-09-11T22:47:14.811" v="0" actId="47"/>
        <pc:sldMkLst>
          <pc:docMk/>
          <pc:sldMk cId="883584891" sldId="273"/>
        </pc:sldMkLst>
      </pc:sldChg>
      <pc:sldChg chg="del">
        <pc:chgData name="Nathan Altair Krikawa" userId="4c578624-8c72-4009-abca-faa2160fc05b" providerId="ADAL" clId="{8AD748FC-CC5F-4C30-B9A3-3C0806B19734}" dt="2024-09-11T22:47:14.811" v="0" actId="47"/>
        <pc:sldMkLst>
          <pc:docMk/>
          <pc:sldMk cId="4169206899" sldId="274"/>
        </pc:sldMkLst>
      </pc:sldChg>
      <pc:sldChg chg="del">
        <pc:chgData name="Nathan Altair Krikawa" userId="4c578624-8c72-4009-abca-faa2160fc05b" providerId="ADAL" clId="{8AD748FC-CC5F-4C30-B9A3-3C0806B19734}" dt="2024-09-11T22:47:14.811" v="0" actId="47"/>
        <pc:sldMkLst>
          <pc:docMk/>
          <pc:sldMk cId="2994594980" sldId="275"/>
        </pc:sldMkLst>
      </pc:sldChg>
      <pc:sldChg chg="del">
        <pc:chgData name="Nathan Altair Krikawa" userId="4c578624-8c72-4009-abca-faa2160fc05b" providerId="ADAL" clId="{8AD748FC-CC5F-4C30-B9A3-3C0806B19734}" dt="2024-09-11T22:47:14.811" v="0" actId="47"/>
        <pc:sldMkLst>
          <pc:docMk/>
          <pc:sldMk cId="3287753995" sldId="276"/>
        </pc:sldMkLst>
      </pc:sldChg>
      <pc:sldChg chg="del">
        <pc:chgData name="Nathan Altair Krikawa" userId="4c578624-8c72-4009-abca-faa2160fc05b" providerId="ADAL" clId="{8AD748FC-CC5F-4C30-B9A3-3C0806B19734}" dt="2024-09-11T22:47:14.811" v="0" actId="47"/>
        <pc:sldMkLst>
          <pc:docMk/>
          <pc:sldMk cId="2719856016" sldId="277"/>
        </pc:sldMkLst>
      </pc:sldChg>
      <pc:sldChg chg="del">
        <pc:chgData name="Nathan Altair Krikawa" userId="4c578624-8c72-4009-abca-faa2160fc05b" providerId="ADAL" clId="{8AD748FC-CC5F-4C30-B9A3-3C0806B19734}" dt="2024-09-11T22:47:14.811" v="0" actId="47"/>
        <pc:sldMkLst>
          <pc:docMk/>
          <pc:sldMk cId="2027046267" sldId="279"/>
        </pc:sldMkLst>
      </pc:sldChg>
      <pc:sldChg chg="del">
        <pc:chgData name="Nathan Altair Krikawa" userId="4c578624-8c72-4009-abca-faa2160fc05b" providerId="ADAL" clId="{8AD748FC-CC5F-4C30-B9A3-3C0806B19734}" dt="2024-09-11T22:47:14.811" v="0" actId="47"/>
        <pc:sldMkLst>
          <pc:docMk/>
          <pc:sldMk cId="1644646536" sldId="283"/>
        </pc:sldMkLst>
      </pc:sldChg>
      <pc:sldChg chg="del">
        <pc:chgData name="Nathan Altair Krikawa" userId="4c578624-8c72-4009-abca-faa2160fc05b" providerId="ADAL" clId="{8AD748FC-CC5F-4C30-B9A3-3C0806B19734}" dt="2024-09-11T22:47:14.811" v="0" actId="47"/>
        <pc:sldMkLst>
          <pc:docMk/>
          <pc:sldMk cId="2273819896" sldId="284"/>
        </pc:sldMkLst>
      </pc:sldChg>
      <pc:sldChg chg="del">
        <pc:chgData name="Nathan Altair Krikawa" userId="4c578624-8c72-4009-abca-faa2160fc05b" providerId="ADAL" clId="{8AD748FC-CC5F-4C30-B9A3-3C0806B19734}" dt="2024-09-11T22:47:14.811" v="0" actId="47"/>
        <pc:sldMkLst>
          <pc:docMk/>
          <pc:sldMk cId="3093410028" sldId="285"/>
        </pc:sldMkLst>
      </pc:sldChg>
      <pc:sldChg chg="del">
        <pc:chgData name="Nathan Altair Krikawa" userId="4c578624-8c72-4009-abca-faa2160fc05b" providerId="ADAL" clId="{8AD748FC-CC5F-4C30-B9A3-3C0806B19734}" dt="2024-09-11T22:47:14.811" v="0" actId="47"/>
        <pc:sldMkLst>
          <pc:docMk/>
          <pc:sldMk cId="3518682320" sldId="286"/>
        </pc:sldMkLst>
      </pc:sldChg>
      <pc:sldChg chg="del">
        <pc:chgData name="Nathan Altair Krikawa" userId="4c578624-8c72-4009-abca-faa2160fc05b" providerId="ADAL" clId="{8AD748FC-CC5F-4C30-B9A3-3C0806B19734}" dt="2024-09-11T22:47:14.811" v="0" actId="47"/>
        <pc:sldMkLst>
          <pc:docMk/>
          <pc:sldMk cId="2772274024" sldId="287"/>
        </pc:sldMkLst>
      </pc:sldChg>
      <pc:sldChg chg="del">
        <pc:chgData name="Nathan Altair Krikawa" userId="4c578624-8c72-4009-abca-faa2160fc05b" providerId="ADAL" clId="{8AD748FC-CC5F-4C30-B9A3-3C0806B19734}" dt="2024-09-11T22:47:14.811" v="0" actId="47"/>
        <pc:sldMkLst>
          <pc:docMk/>
          <pc:sldMk cId="1768717253" sldId="289"/>
        </pc:sldMkLst>
      </pc:sldChg>
      <pc:sldChg chg="del">
        <pc:chgData name="Nathan Altair Krikawa" userId="4c578624-8c72-4009-abca-faa2160fc05b" providerId="ADAL" clId="{8AD748FC-CC5F-4C30-B9A3-3C0806B19734}" dt="2024-09-11T22:47:14.811" v="0" actId="47"/>
        <pc:sldMkLst>
          <pc:docMk/>
          <pc:sldMk cId="13388434" sldId="293"/>
        </pc:sldMkLst>
      </pc:sldChg>
      <pc:sldChg chg="del">
        <pc:chgData name="Nathan Altair Krikawa" userId="4c578624-8c72-4009-abca-faa2160fc05b" providerId="ADAL" clId="{8AD748FC-CC5F-4C30-B9A3-3C0806B19734}" dt="2024-09-11T22:47:14.811" v="0" actId="47"/>
        <pc:sldMkLst>
          <pc:docMk/>
          <pc:sldMk cId="2425357806" sldId="294"/>
        </pc:sldMkLst>
      </pc:sldChg>
      <pc:sldChg chg="del">
        <pc:chgData name="Nathan Altair Krikawa" userId="4c578624-8c72-4009-abca-faa2160fc05b" providerId="ADAL" clId="{8AD748FC-CC5F-4C30-B9A3-3C0806B19734}" dt="2024-09-11T22:47:14.811" v="0" actId="47"/>
        <pc:sldMkLst>
          <pc:docMk/>
          <pc:sldMk cId="2777991765" sldId="295"/>
        </pc:sldMkLst>
      </pc:sldChg>
      <pc:sldChg chg="del">
        <pc:chgData name="Nathan Altair Krikawa" userId="4c578624-8c72-4009-abca-faa2160fc05b" providerId="ADAL" clId="{8AD748FC-CC5F-4C30-B9A3-3C0806B19734}" dt="2024-09-11T22:47:14.811" v="0" actId="47"/>
        <pc:sldMkLst>
          <pc:docMk/>
          <pc:sldMk cId="608254890" sldId="297"/>
        </pc:sldMkLst>
      </pc:sldChg>
      <pc:sldChg chg="del">
        <pc:chgData name="Nathan Altair Krikawa" userId="4c578624-8c72-4009-abca-faa2160fc05b" providerId="ADAL" clId="{8AD748FC-CC5F-4C30-B9A3-3C0806B19734}" dt="2024-09-11T22:47:14.811" v="0" actId="47"/>
        <pc:sldMkLst>
          <pc:docMk/>
          <pc:sldMk cId="3609900815" sldId="298"/>
        </pc:sldMkLst>
      </pc:sldChg>
      <pc:sldChg chg="del">
        <pc:chgData name="Nathan Altair Krikawa" userId="4c578624-8c72-4009-abca-faa2160fc05b" providerId="ADAL" clId="{8AD748FC-CC5F-4C30-B9A3-3C0806B19734}" dt="2024-09-11T22:47:14.811" v="0" actId="47"/>
        <pc:sldMkLst>
          <pc:docMk/>
          <pc:sldMk cId="3794011594" sldId="299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2AFCE00-A08F-F34C-8B2A-F2A1B097E4EE}" type="datetimeFigureOut">
              <a:rPr lang="en-US" smtClean="0"/>
              <a:t>9/11/2024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EF0EEC6-E699-EC40-B288-4BCFF47A83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16599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EF0EEC6-E699-EC40-B288-4BCFF47A8383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123343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EF0EEC6-E699-EC40-B288-4BCFF47A8383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653944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EF0EEC6-E699-EC40-B288-4BCFF47A8383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111389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EF0EEC6-E699-EC40-B288-4BCFF47A8383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81454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636C5E-5FF5-844C-8C28-556FC7CDE89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D44E89A-BD00-7D48-9534-79FE4BB9B58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7D931C-A4FE-0743-918B-83B5D33DDC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9B5D15-ADC5-4CC5-9488-20C23DB8F06E}" type="datetime1">
              <a:rPr lang="en-US" smtClean="0"/>
              <a:t>9/11/2024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1CE29E-29AB-1C4C-A663-C9BCC76170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A488E20-69B0-9D45-906E-A207873C0B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166F6-F931-CC42-835D-68601A0A43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21078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AEB113-833A-BA46-A4CA-DD3CDD81D7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BE2D8A7-B4B0-804E-A130-4BE3488109B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EAAE9D8-B92D-6948-9D71-2225347E98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03F287-44C8-4CAF-85A7-69E9FE31FC2B}" type="datetime1">
              <a:rPr lang="en-US" smtClean="0"/>
              <a:t>9/11/2024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33FB218-BE31-ED45-BDF7-A73541C33D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6FA9250-5632-024D-8FB5-E1387B1FB1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166F6-F931-CC42-835D-68601A0A43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65307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BF55D22-0D02-3D48-BDE9-D8535FF6BFB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65A95A0-52B5-624F-83C4-9B828D68272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9DBBE00-EF3A-6F49-95C1-AF1836AECB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F95D72-F367-4993-AD62-AE371F65928A}" type="datetime1">
              <a:rPr lang="en-US" smtClean="0"/>
              <a:t>9/11/2024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F51921-ED5D-A540-9E21-61DB52B01F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2808A4B-7B7A-0844-8907-5CDD932B42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166F6-F931-CC42-835D-68601A0A43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67532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98C85E-29BE-2D49-B7F4-7232DA97C4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D281C2-9C39-FA41-81CE-A8CE1FB8E9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F5C4349-8CC9-2747-82C4-B02A2A939E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3B59F-61A2-47EB-9532-1B162D2D60C1}" type="datetime1">
              <a:rPr lang="en-US" smtClean="0"/>
              <a:t>9/11/2024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473F8EB-DC9C-8E4C-8B60-E1A3569D09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F6B1857-D7CE-234E-8774-577371928E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166F6-F931-CC42-835D-68601A0A43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99898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78FEB0-1A43-634E-95F9-E33A6EE271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CAB9A21-E4C4-9847-9AB6-F10863D3040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E86DDC-AD03-1A41-B5EB-1A144BE578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86D78F-D493-47CD-95F1-ADC9A73553A1}" type="datetime1">
              <a:rPr lang="en-US" smtClean="0"/>
              <a:t>9/11/2024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37FFFF-479A-4F46-A169-60B08FF801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A21059C-4693-AD45-8A26-282C676912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166F6-F931-CC42-835D-68601A0A43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3494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26852C-D0C2-994E-9749-9963D31B50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58DC13-7EBF-434F-9B35-46E5E8DCEE4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3D21D45-5814-8B43-B45B-89764E7EFE1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760EEE4-CDB2-BD4F-94A4-E3B7CDD670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1EBE0-6899-4B5E-A03A-36D1A4AA8154}" type="datetime1">
              <a:rPr lang="en-US" smtClean="0"/>
              <a:t>9/11/2024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2268527-E6F1-374D-B50D-6A3DA6EE81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5974548-CAE4-2341-81D5-954CA9CF42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166F6-F931-CC42-835D-68601A0A43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74491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59FDF2-370F-4C4C-8D07-56A6D99361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63E9E48-4068-644E-B96B-07B2FC553A2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F236926-5BF4-2042-99E7-19D451453CC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CC96B7C-09EF-524A-B7B8-8B4B7A0BB28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5FD6420-D0FB-B341-919A-C93F7F14B2D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4CCB34A-2DC1-FC49-A770-8CD7B72D41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81750B-1E7F-4D8C-A62D-D702C3D6009F}" type="datetime1">
              <a:rPr lang="en-US" smtClean="0"/>
              <a:t>9/11/2024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D1C2A46-9D42-1340-88FC-9F8277856F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AD51DF1-4A2E-5449-A4A0-D689395F1C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166F6-F931-CC42-835D-68601A0A43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11877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525017-16AE-0F45-9B40-C174C5BC3D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7BE8F43-465F-2A43-A647-B19369BC48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A5A417-A798-4A50-8504-995A62D52325}" type="datetime1">
              <a:rPr lang="en-US" smtClean="0"/>
              <a:t>9/11/2024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E33172C-992F-EE45-B607-0D1C108085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30F40D2-CEC7-C847-9289-7FCF3B7D75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166F6-F931-CC42-835D-68601A0A43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67817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E982E84-8062-074A-81FA-AD0852CD44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E0C5B8-5AA4-4A68-8FF1-A58422030113}" type="datetime1">
              <a:rPr lang="en-US" smtClean="0"/>
              <a:t>9/11/2024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5FEB54F-B174-0343-8C7A-2520ABF74B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DBDBD70-A3AC-F449-A95F-FE4186EA7A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166F6-F931-CC42-835D-68601A0A43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59499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627D8F-8292-A944-BC34-D24DA7B302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114488-9CB9-7849-8EB0-F3AFC5D622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1D8F106-219A-9F40-923A-6B1BBF53920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AC0A060-1157-7B44-910D-8CD656AB9D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E16160-8C6B-4E1D-A065-E7D3508E8B29}" type="datetime1">
              <a:rPr lang="en-US" smtClean="0"/>
              <a:t>9/11/2024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51A16B1-FF42-1142-9862-B5DA2B3EF3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2AB7B2C-7A5E-EA43-A60F-17A94EA1AF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166F6-F931-CC42-835D-68601A0A43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57504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DF1F19-F29F-C24A-808B-1F8BAB5B44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4F67541-FC6E-E442-AC37-2EB14B5FC2E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22DAF99-0226-8F4A-A4B4-E846C25C7C8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3EFD726-B887-114A-9A4A-F79E99BBA9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F61D96-2F94-4973-9F15-F48E16269F54}" type="datetime1">
              <a:rPr lang="en-US" smtClean="0"/>
              <a:t>9/11/2024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F317FDA-6EB7-B749-AC73-13A015CF4D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C408DF2-E29F-FF4B-8CFC-BB8438FA90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166F6-F931-CC42-835D-68601A0A43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96025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F9538A6-B924-0D46-A900-260F873EAC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A6C3FC8-B71E-D944-BCF7-E6D36309018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3F8CA6B-08D5-A343-8858-F924E3790A2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EAF246-78C0-49F0-A138-264ABB13B8B0}" type="datetime1">
              <a:rPr lang="en-US" smtClean="0"/>
              <a:t>9/11/2024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394070-0D40-7E40-A316-7937BF37AD4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CE3FB5A-C7A9-0C44-B658-427ABBA781D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5166F6-F931-CC42-835D-68601A0A43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7470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5.jpe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Artifact">
            <a:extLst>
              <a:ext uri="{FF2B5EF4-FFF2-40B4-BE49-F238E27FC236}">
                <a16:creationId xmlns:a16="http://schemas.microsoft.com/office/drawing/2014/main" id="{0E43C65F-5EB8-593D-1581-06102CB221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6350" y="0"/>
            <a:ext cx="12179300" cy="6858000"/>
          </a:xfrm>
          <a:prstGeom prst="rect">
            <a:avLst/>
          </a:prstGeom>
        </p:spPr>
      </p:pic>
      <p:pic>
        <p:nvPicPr>
          <p:cNvPr id="12" name="Figure" descr="NAU: Northern Arizona University.">
            <a:extLst>
              <a:ext uri="{FF2B5EF4-FFF2-40B4-BE49-F238E27FC236}">
                <a16:creationId xmlns:a16="http://schemas.microsoft.com/office/drawing/2014/main" id="{A8B0D61F-16B3-774E-AA6C-80DC2AF131FA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>
            <a:off x="2840654" y="6128071"/>
            <a:ext cx="6510693" cy="322793"/>
          </a:xfrm>
          <a:prstGeom prst="rect">
            <a:avLst/>
          </a:prstGeom>
        </p:spPr>
      </p:pic>
      <p:sp>
        <p:nvSpPr>
          <p:cNvPr id="2" name="H1">
            <a:extLst>
              <a:ext uri="{FF2B5EF4-FFF2-40B4-BE49-F238E27FC236}">
                <a16:creationId xmlns:a16="http://schemas.microsoft.com/office/drawing/2014/main" id="{9B50D50C-EE1C-F542-BF61-736210620F8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877012"/>
            <a:ext cx="9144000" cy="1445787"/>
          </a:xfrm>
        </p:spPr>
        <p:txBody>
          <a:bodyPr anchor="ctr">
            <a:noAutofit/>
          </a:bodyPr>
          <a:lstStyle/>
          <a:p>
            <a:r>
              <a:rPr lang="en-US" sz="7200" b="1">
                <a:solidFill>
                  <a:srgbClr val="F8B700"/>
                </a:solidFill>
                <a:latin typeface="Arial" panose="020B0604020202020204" pitchFamily="34" charset="0"/>
              </a:rPr>
              <a:t>SnackFlight</a:t>
            </a:r>
            <a:endParaRPr lang="en-US" sz="4000">
              <a:solidFill>
                <a:srgbClr val="F8B700"/>
              </a:solidFill>
            </a:endParaRPr>
          </a:p>
        </p:txBody>
      </p:sp>
      <p:sp>
        <p:nvSpPr>
          <p:cNvPr id="7" name="H2">
            <a:extLst>
              <a:ext uri="{FF2B5EF4-FFF2-40B4-BE49-F238E27FC236}">
                <a16:creationId xmlns:a16="http://schemas.microsoft.com/office/drawing/2014/main" id="{D15E5935-7826-A781-7B22-8B808BEB773B}"/>
              </a:ext>
            </a:extLst>
          </p:cNvPr>
          <p:cNvSpPr txBox="1"/>
          <p:nvPr/>
        </p:nvSpPr>
        <p:spPr>
          <a:xfrm>
            <a:off x="2254944" y="3395341"/>
            <a:ext cx="7699248" cy="1107996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en-US" sz="2200">
                <a:solidFill>
                  <a:prstClr val="white"/>
                </a:solidFill>
                <a:latin typeface="Arial"/>
                <a:ea typeface="+mj-ea"/>
                <a:cs typeface="Arial"/>
              </a:rPr>
              <a:t>S2 Team D:</a:t>
            </a:r>
          </a:p>
          <a:p>
            <a:pPr algn="ctr"/>
            <a:r>
              <a:rPr lang="en-US" sz="2200">
                <a:solidFill>
                  <a:prstClr val="white"/>
                </a:solidFill>
                <a:latin typeface="Arial"/>
                <a:ea typeface="+mj-ea"/>
                <a:cs typeface="Arial"/>
              </a:rPr>
              <a:t>Dominick Barry, Josh Hernandez, Nathan Krikawa, </a:t>
            </a:r>
          </a:p>
          <a:p>
            <a:pPr algn="ctr"/>
            <a:r>
              <a:rPr lang="en-US" sz="2200">
                <a:solidFill>
                  <a:prstClr val="white"/>
                </a:solidFill>
                <a:latin typeface="Arial"/>
                <a:ea typeface="+mj-ea"/>
                <a:cs typeface="Arial"/>
              </a:rPr>
              <a:t>Jaden McGee, Calvin Schenkenberger, Garrett </a:t>
            </a:r>
            <a:r>
              <a:rPr lang="en-US" sz="2200" err="1">
                <a:solidFill>
                  <a:prstClr val="white"/>
                </a:solidFill>
                <a:latin typeface="Arial"/>
                <a:ea typeface="+mj-ea"/>
                <a:cs typeface="Arial"/>
              </a:rPr>
              <a:t>Siemann</a:t>
            </a:r>
            <a:endParaRPr lang="en-US">
              <a:solidFill>
                <a:prstClr val="white"/>
              </a:solidFill>
              <a:ea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40148850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Artifact">
            <a:extLst>
              <a:ext uri="{FF2B5EF4-FFF2-40B4-BE49-F238E27FC236}">
                <a16:creationId xmlns:a16="http://schemas.microsoft.com/office/drawing/2014/main" id="{EEE3717F-BEE0-58F6-BC45-ACADD5DCD9B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6350" y="0"/>
            <a:ext cx="12179300" cy="1879600"/>
          </a:xfrm>
          <a:prstGeom prst="rect">
            <a:avLst/>
          </a:prstGeom>
        </p:spPr>
      </p:pic>
      <p:sp>
        <p:nvSpPr>
          <p:cNvPr id="6" name="H1">
            <a:extLst>
              <a:ext uri="{FF2B5EF4-FFF2-40B4-BE49-F238E27FC236}">
                <a16:creationId xmlns:a16="http://schemas.microsoft.com/office/drawing/2014/main" id="{CC2367EF-5E84-C020-EE59-AA0F48393E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3405" y="401433"/>
            <a:ext cx="10515600" cy="704918"/>
          </a:xfrm>
        </p:spPr>
        <p:txBody>
          <a:bodyPr>
            <a:noAutofit/>
          </a:bodyPr>
          <a:lstStyle/>
          <a:p>
            <a:r>
              <a:rPr lang="en-US" sz="5400" b="1">
                <a:solidFill>
                  <a:schemeClr val="bg1"/>
                </a:solidFill>
                <a:latin typeface="Arial" panose="020B0604020202020204" pitchFamily="34" charset="0"/>
              </a:rPr>
              <a:t>Conclusion and Future Work</a:t>
            </a:r>
            <a:endParaRPr lang="en-US" sz="5400">
              <a:solidFill>
                <a:schemeClr val="bg1"/>
              </a:solidFill>
            </a:endParaRPr>
          </a:p>
        </p:txBody>
      </p:sp>
      <p:sp>
        <p:nvSpPr>
          <p:cNvPr id="18" name="P">
            <a:extLst>
              <a:ext uri="{FF2B5EF4-FFF2-40B4-BE49-F238E27FC236}">
                <a16:creationId xmlns:a16="http://schemas.microsoft.com/office/drawing/2014/main" id="{659FF121-60AE-3ABB-157B-46C18E0B01C0}"/>
              </a:ext>
            </a:extLst>
          </p:cNvPr>
          <p:cNvSpPr txBox="1"/>
          <p:nvPr/>
        </p:nvSpPr>
        <p:spPr>
          <a:xfrm>
            <a:off x="833405" y="2201956"/>
            <a:ext cx="5403850" cy="3816429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>
              <a:spcAft>
                <a:spcPts val="1200"/>
              </a:spcAft>
            </a:pPr>
            <a:r>
              <a:rPr lang="en-US" b="1">
                <a:solidFill>
                  <a:srgbClr val="003466"/>
                </a:solidFill>
                <a:latin typeface="Arial"/>
                <a:cs typeface="Arial"/>
              </a:rPr>
              <a:t>Current food delivery</a:t>
            </a: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srgbClr val="003466"/>
                </a:solidFill>
                <a:effectLst/>
                <a:uLnTx/>
                <a:uFillTx/>
                <a:latin typeface="Arial"/>
                <a:cs typeface="Arial"/>
              </a:rPr>
              <a:t> systems are inadequate</a:t>
            </a:r>
            <a:endParaRPr lang="en-US" sz="1800" b="1" i="0" u="none" strike="noStrike" kern="1200" cap="none" spc="0" normalizeH="0" baseline="0" noProof="0">
              <a:ln>
                <a:noFill/>
              </a:ln>
              <a:solidFill>
                <a:srgbClr val="003466"/>
              </a:solidFill>
              <a:effectLst/>
              <a:uLnTx/>
              <a:uFillTx/>
              <a:latin typeface="Arial"/>
              <a:cs typeface="Arial"/>
            </a:endParaRPr>
          </a:p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003466"/>
                </a:solidFill>
                <a:effectLst/>
                <a:uLnTx/>
                <a:uFillTx/>
                <a:latin typeface="Arial"/>
                <a:cs typeface="Arial"/>
              </a:rPr>
              <a:t>Slow</a:t>
            </a:r>
            <a:endParaRPr lang="en-US" sz="1800" b="0" i="0" u="none" strike="noStrike" kern="1200" cap="none" spc="0" normalizeH="0" baseline="0" noProof="0">
              <a:ln>
                <a:noFill/>
              </a:ln>
              <a:solidFill>
                <a:srgbClr val="003466"/>
              </a:solidFill>
              <a:effectLst/>
              <a:uLnTx/>
              <a:uFillTx/>
              <a:latin typeface="Arial"/>
              <a:cs typeface="Arial"/>
            </a:endParaRPr>
          </a:p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>
                <a:solidFill>
                  <a:srgbClr val="0034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Expensive</a:t>
            </a:r>
          </a:p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003466"/>
                </a:solidFill>
                <a:effectLst/>
                <a:uLnTx/>
                <a:uFillTx/>
                <a:latin typeface="Arial"/>
                <a:cs typeface="Arial"/>
              </a:rPr>
              <a:t>Unreliable</a:t>
            </a:r>
            <a:endParaRPr lang="en-US" sz="1800" b="0" i="0" u="none" strike="noStrike" kern="1200" cap="none" spc="0" normalizeH="0" baseline="0" noProof="0">
              <a:ln>
                <a:noFill/>
              </a:ln>
              <a:solidFill>
                <a:srgbClr val="003466"/>
              </a:solidFill>
              <a:effectLst/>
              <a:uLnTx/>
              <a:uFillTx/>
              <a:latin typeface="Arial"/>
              <a:cs typeface="Arial"/>
            </a:endParaRPr>
          </a:p>
          <a:p>
            <a:pPr>
              <a:spcAft>
                <a:spcPts val="1200"/>
              </a:spcAft>
            </a:pPr>
            <a:r>
              <a:rPr lang="en-US" b="1">
                <a:solidFill>
                  <a:srgbClr val="003466"/>
                </a:solidFill>
                <a:latin typeface="Arial"/>
                <a:cs typeface="Arial"/>
              </a:rPr>
              <a:t>Our drone is the solution</a:t>
            </a:r>
          </a:p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>
                <a:solidFill>
                  <a:srgbClr val="003466"/>
                </a:solidFill>
                <a:latin typeface="Arial"/>
                <a:cs typeface="Arial"/>
              </a:rPr>
              <a:t>Fast</a:t>
            </a:r>
          </a:p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>
                <a:solidFill>
                  <a:srgbClr val="0034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Affordable</a:t>
            </a:r>
          </a:p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>
                <a:solidFill>
                  <a:srgbClr val="0034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Completely autonomous</a:t>
            </a:r>
          </a:p>
          <a:p>
            <a:pPr>
              <a:spcAft>
                <a:spcPts val="1200"/>
              </a:spcAft>
            </a:pPr>
            <a:endParaRPr lang="en-US">
              <a:solidFill>
                <a:srgbClr val="003466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19" name="Figure">
            <a:extLst>
              <a:ext uri="{FF2B5EF4-FFF2-40B4-BE49-F238E27FC236}">
                <a16:creationId xmlns:a16="http://schemas.microsoft.com/office/drawing/2014/main" id="{C3A3102F-1B8D-CE73-BF23-8CC957C9B33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54647" y="6504529"/>
            <a:ext cx="4473115" cy="160178"/>
          </a:xfrm>
          <a:prstGeom prst="rect">
            <a:avLst/>
          </a:prstGeom>
        </p:spPr>
      </p:pic>
      <p:sp>
        <p:nvSpPr>
          <p:cNvPr id="20" name="Slide Number Placeholder 19">
            <a:extLst>
              <a:ext uri="{FF2B5EF4-FFF2-40B4-BE49-F238E27FC236}">
                <a16:creationId xmlns:a16="http://schemas.microsoft.com/office/drawing/2014/main" id="{9AAB9B52-1B57-925C-7B8F-C0CBDFADAD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 Calvin Schenkenberger  </a:t>
            </a:r>
            <a:fld id="{175166F6-F931-CC42-835D-68601A0A43FB}" type="slidenum">
              <a:rPr lang="en-US" smtClean="0"/>
              <a:t>2</a:t>
            </a:fld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94F2DCE-EC6E-3C5A-F437-84605A60721E}"/>
              </a:ext>
            </a:extLst>
          </p:cNvPr>
          <p:cNvSpPr txBox="1"/>
          <p:nvPr/>
        </p:nvSpPr>
        <p:spPr>
          <a:xfrm>
            <a:off x="6545791" y="2203978"/>
            <a:ext cx="4802187" cy="1477328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b="1">
                <a:solidFill>
                  <a:srgbClr val="003466"/>
                </a:solidFill>
                <a:latin typeface="Arial"/>
                <a:ea typeface="Calibri"/>
                <a:cs typeface="Calibri"/>
              </a:rPr>
              <a:t>Moving Forward</a:t>
            </a:r>
          </a:p>
          <a:p>
            <a:endParaRPr lang="en-US" b="1">
              <a:solidFill>
                <a:srgbClr val="003466"/>
              </a:solidFill>
              <a:latin typeface="Arial"/>
              <a:ea typeface="Calibri"/>
              <a:cs typeface="Calibri"/>
            </a:endParaRPr>
          </a:p>
          <a:p>
            <a:pPr marL="285750" indent="-285750">
              <a:buFont typeface="Arial"/>
              <a:buChar char="•"/>
            </a:pPr>
            <a:r>
              <a:rPr lang="en-US">
                <a:solidFill>
                  <a:srgbClr val="003466"/>
                </a:solidFill>
                <a:latin typeface="Arial"/>
                <a:ea typeface="Calibri"/>
                <a:cs typeface="Calibri"/>
              </a:rPr>
              <a:t>Expand the company to reach more clients</a:t>
            </a:r>
          </a:p>
          <a:p>
            <a:pPr marL="285750" indent="-285750">
              <a:buFont typeface="Arial"/>
              <a:buChar char="•"/>
            </a:pPr>
            <a:r>
              <a:rPr lang="en-US">
                <a:solidFill>
                  <a:srgbClr val="003466"/>
                </a:solidFill>
                <a:latin typeface="Arial"/>
                <a:ea typeface="Calibri"/>
                <a:cs typeface="Calibri"/>
              </a:rPr>
              <a:t>Improve off the data we receive</a:t>
            </a:r>
          </a:p>
          <a:p>
            <a:pPr marL="285750" indent="-285750">
              <a:buFont typeface="Arial"/>
              <a:buChar char="•"/>
            </a:pPr>
            <a:endParaRPr lang="en-US">
              <a:solidFill>
                <a:srgbClr val="003466"/>
              </a:solidFill>
              <a:latin typeface="Arial"/>
              <a:ea typeface="Calibri"/>
              <a:cs typeface="Calibri"/>
            </a:endParaRPr>
          </a:p>
        </p:txBody>
      </p:sp>
      <p:pic>
        <p:nvPicPr>
          <p:cNvPr id="8" name="Picture 7" descr="What Is Good Food Better The Future - vrogue.co">
            <a:extLst>
              <a:ext uri="{FF2B5EF4-FFF2-40B4-BE49-F238E27FC236}">
                <a16:creationId xmlns:a16="http://schemas.microsoft.com/office/drawing/2014/main" id="{19027806-E336-B126-9487-5908BDE3931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23101" y="3764330"/>
            <a:ext cx="3578885" cy="2396631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C1557213-41C3-488D-5CA2-0E6F1C1238C3}"/>
              </a:ext>
            </a:extLst>
          </p:cNvPr>
          <p:cNvSpPr txBox="1"/>
          <p:nvPr/>
        </p:nvSpPr>
        <p:spPr>
          <a:xfrm>
            <a:off x="5562128" y="6116336"/>
            <a:ext cx="6096000" cy="307777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en-US" sz="1400">
                <a:solidFill>
                  <a:srgbClr val="003466"/>
                </a:solidFill>
              </a:rPr>
              <a:t>Figure 38: Better Future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3341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Artifact">
            <a:extLst>
              <a:ext uri="{FF2B5EF4-FFF2-40B4-BE49-F238E27FC236}">
                <a16:creationId xmlns:a16="http://schemas.microsoft.com/office/drawing/2014/main" id="{EEE3717F-BEE0-58F6-BC45-ACADD5DCD9B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6350" y="0"/>
            <a:ext cx="12179300" cy="1879600"/>
          </a:xfrm>
          <a:prstGeom prst="rect">
            <a:avLst/>
          </a:prstGeom>
        </p:spPr>
      </p:pic>
      <p:sp>
        <p:nvSpPr>
          <p:cNvPr id="6" name="H1">
            <a:extLst>
              <a:ext uri="{FF2B5EF4-FFF2-40B4-BE49-F238E27FC236}">
                <a16:creationId xmlns:a16="http://schemas.microsoft.com/office/drawing/2014/main" id="{CC2367EF-5E84-C020-EE59-AA0F48393E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3405" y="401433"/>
            <a:ext cx="10515600" cy="704918"/>
          </a:xfrm>
        </p:spPr>
        <p:txBody>
          <a:bodyPr>
            <a:noAutofit/>
          </a:bodyPr>
          <a:lstStyle/>
          <a:p>
            <a:r>
              <a:rPr lang="en-US" sz="5400" b="1">
                <a:solidFill>
                  <a:schemeClr val="bg1"/>
                </a:solidFill>
                <a:latin typeface="Arial" panose="020B0604020202020204" pitchFamily="34" charset="0"/>
              </a:rPr>
              <a:t>References</a:t>
            </a:r>
            <a:endParaRPr lang="en-US" sz="5400">
              <a:solidFill>
                <a:schemeClr val="bg1"/>
              </a:solidFill>
            </a:endParaRPr>
          </a:p>
        </p:txBody>
      </p:sp>
      <p:sp>
        <p:nvSpPr>
          <p:cNvPr id="18" name="P">
            <a:extLst>
              <a:ext uri="{FF2B5EF4-FFF2-40B4-BE49-F238E27FC236}">
                <a16:creationId xmlns:a16="http://schemas.microsoft.com/office/drawing/2014/main" id="{659FF121-60AE-3ABB-157B-46C18E0B01C0}"/>
              </a:ext>
            </a:extLst>
          </p:cNvPr>
          <p:cNvSpPr txBox="1"/>
          <p:nvPr/>
        </p:nvSpPr>
        <p:spPr>
          <a:xfrm>
            <a:off x="833404" y="1748190"/>
            <a:ext cx="10515600" cy="4893647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r>
              <a:rPr lang="en-US">
                <a:solidFill>
                  <a:srgbClr val="003466"/>
                </a:solidFill>
                <a:latin typeface="Arial"/>
                <a:ea typeface="+mn-lt"/>
                <a:cs typeface="+mn-lt"/>
              </a:rPr>
              <a:t>[1]	D. Joshi, D. Deb, and S. M. </a:t>
            </a:r>
            <a:r>
              <a:rPr lang="en-US" err="1">
                <a:solidFill>
                  <a:srgbClr val="003466"/>
                </a:solidFill>
                <a:latin typeface="Arial"/>
                <a:ea typeface="+mn-lt"/>
                <a:cs typeface="+mn-lt"/>
              </a:rPr>
              <a:t>Muyeen</a:t>
            </a:r>
            <a:r>
              <a:rPr lang="en-US">
                <a:solidFill>
                  <a:srgbClr val="003466"/>
                </a:solidFill>
                <a:latin typeface="Arial"/>
                <a:ea typeface="+mn-lt"/>
                <a:cs typeface="+mn-lt"/>
              </a:rPr>
              <a:t>, “Comprehensive Review on electric propulsion system 	of Unmanned Aerial Vehicles,” Frontiers, 	https://www.frontiersin.org/articles/10.3389/fenrg.2022.752012/full (accessed Mar. 1, 2024). </a:t>
            </a:r>
            <a:endParaRPr lang="en-US"/>
          </a:p>
          <a:p>
            <a:pPr>
              <a:spcAft>
                <a:spcPts val="1200"/>
              </a:spcAft>
            </a:pPr>
            <a:endParaRPr lang="en-US">
              <a:solidFill>
                <a:srgbClr val="0034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Aft>
                <a:spcPts val="1200"/>
              </a:spcAft>
            </a:pPr>
            <a:r>
              <a:rPr lang="en-US">
                <a:solidFill>
                  <a:srgbClr val="003466"/>
                </a:solidFill>
                <a:effectLst/>
                <a:latin typeface="Arial"/>
                <a:cs typeface="Arial"/>
              </a:rPr>
              <a:t>[</a:t>
            </a:r>
            <a:r>
              <a:rPr lang="en-US">
                <a:solidFill>
                  <a:srgbClr val="003466"/>
                </a:solidFill>
                <a:latin typeface="Arial"/>
                <a:cs typeface="Arial"/>
              </a:rPr>
              <a:t>2</a:t>
            </a:r>
            <a:r>
              <a:rPr lang="en-US">
                <a:solidFill>
                  <a:srgbClr val="003466"/>
                </a:solidFill>
                <a:effectLst/>
                <a:latin typeface="Arial"/>
                <a:cs typeface="Arial"/>
              </a:rPr>
              <a:t>]	P. </a:t>
            </a:r>
            <a:r>
              <a:rPr lang="en-US" err="1">
                <a:solidFill>
                  <a:srgbClr val="003466"/>
                </a:solidFill>
                <a:effectLst/>
                <a:latin typeface="Arial"/>
                <a:cs typeface="Arial"/>
              </a:rPr>
              <a:t>Kardasz</a:t>
            </a:r>
            <a:r>
              <a:rPr lang="en-US">
                <a:solidFill>
                  <a:srgbClr val="003466"/>
                </a:solidFill>
                <a:effectLst/>
                <a:latin typeface="Arial"/>
                <a:cs typeface="Arial"/>
              </a:rPr>
              <a:t> and J. </a:t>
            </a:r>
            <a:r>
              <a:rPr lang="en-US" err="1">
                <a:solidFill>
                  <a:srgbClr val="003466"/>
                </a:solidFill>
                <a:effectLst/>
                <a:latin typeface="Arial"/>
                <a:cs typeface="Arial"/>
              </a:rPr>
              <a:t>Doskocz</a:t>
            </a:r>
            <a:r>
              <a:rPr lang="en-US">
                <a:solidFill>
                  <a:srgbClr val="003466"/>
                </a:solidFill>
                <a:effectLst/>
                <a:latin typeface="Arial"/>
                <a:cs typeface="Arial"/>
              </a:rPr>
              <a:t>, “Drones and possibilities of their using,” Journal of Civil &amp;amp; 	Environmental Engineering, vol. 6, no. 3, 2016. doi:10.4172/2165-784x.1000233</a:t>
            </a:r>
            <a:r>
              <a:rPr lang="en-US">
                <a:solidFill>
                  <a:srgbClr val="003466"/>
                </a:solidFill>
                <a:latin typeface="Arial"/>
                <a:cs typeface="Arial"/>
              </a:rPr>
              <a:t> </a:t>
            </a:r>
            <a:endParaRPr lang="en-US">
              <a:solidFill>
                <a:srgbClr val="003466"/>
              </a:solidFill>
              <a:latin typeface="Arial" panose="020B0604020202020204" pitchFamily="34" charset="0"/>
              <a:cs typeface="Arial"/>
            </a:endParaRPr>
          </a:p>
          <a:p>
            <a:pPr>
              <a:spcAft>
                <a:spcPts val="1200"/>
              </a:spcAft>
            </a:pPr>
            <a:endParaRPr lang="en-US">
              <a:solidFill>
                <a:srgbClr val="003466"/>
              </a:solidFill>
              <a:latin typeface="Arial"/>
              <a:cs typeface="Arial"/>
            </a:endParaRPr>
          </a:p>
          <a:p>
            <a:pPr>
              <a:spcAft>
                <a:spcPts val="1200"/>
              </a:spcAft>
            </a:pPr>
            <a:r>
              <a:rPr lang="en-US">
                <a:solidFill>
                  <a:srgbClr val="003466"/>
                </a:solidFill>
                <a:effectLst/>
                <a:latin typeface="Arial"/>
                <a:cs typeface="Arial"/>
              </a:rPr>
              <a:t>[3] 	K. </a:t>
            </a:r>
            <a:r>
              <a:rPr lang="en-US" err="1">
                <a:solidFill>
                  <a:srgbClr val="003466"/>
                </a:solidFill>
                <a:effectLst/>
                <a:latin typeface="Arial"/>
                <a:cs typeface="Arial"/>
              </a:rPr>
              <a:t>Chokkarapu</a:t>
            </a:r>
            <a:r>
              <a:rPr lang="en-US">
                <a:solidFill>
                  <a:srgbClr val="003466"/>
                </a:solidFill>
                <a:effectLst/>
                <a:latin typeface="Arial"/>
                <a:cs typeface="Arial"/>
              </a:rPr>
              <a:t> Sai et al., “Design and Static Structural Analysis of a Quadcopter,” 	International Journal of Advances in Engineering and Management, vol. 3, no. 7, pp. 3565–	3568, Jul. 2021. doi:10.35629/5252-030735653568</a:t>
            </a:r>
            <a:r>
              <a:rPr lang="en-US">
                <a:solidFill>
                  <a:srgbClr val="003466"/>
                </a:solidFill>
                <a:latin typeface="Arial"/>
                <a:cs typeface="Arial"/>
              </a:rPr>
              <a:t> </a:t>
            </a:r>
          </a:p>
          <a:p>
            <a:pPr>
              <a:spcAft>
                <a:spcPts val="1200"/>
              </a:spcAft>
            </a:pPr>
            <a:endParaRPr lang="en-US">
              <a:solidFill>
                <a:srgbClr val="003466"/>
              </a:solidFill>
              <a:latin typeface="Arial"/>
              <a:cs typeface="Arial"/>
            </a:endParaRPr>
          </a:p>
          <a:p>
            <a:pPr>
              <a:spcAft>
                <a:spcPts val="1200"/>
              </a:spcAft>
            </a:pPr>
            <a:r>
              <a:rPr lang="en-US">
                <a:solidFill>
                  <a:srgbClr val="003466"/>
                </a:solidFill>
                <a:effectLst/>
                <a:latin typeface="Arial" panose="020B0604020202020204" pitchFamily="34" charset="0"/>
                <a:cs typeface="Arial"/>
              </a:rPr>
              <a:t>[4] 	</a:t>
            </a:r>
            <a:r>
              <a:rPr lang="en-US" b="0" i="0">
                <a:solidFill>
                  <a:srgbClr val="003466"/>
                </a:solidFill>
                <a:effectLst/>
                <a:latin typeface="Arial" panose="020B0604020202020204" pitchFamily="34" charset="0"/>
              </a:rPr>
              <a:t>National Society of Professional Engineers, Codes of Ethics, National Society of</a:t>
            </a:r>
            <a:br>
              <a:rPr lang="en-US">
                <a:solidFill>
                  <a:srgbClr val="003466"/>
                </a:solidFill>
              </a:rPr>
            </a:br>
            <a:r>
              <a:rPr lang="en-US">
                <a:solidFill>
                  <a:srgbClr val="003466"/>
                </a:solidFill>
              </a:rPr>
              <a:t>	</a:t>
            </a:r>
            <a:r>
              <a:rPr lang="en-US" b="0" i="0">
                <a:solidFill>
                  <a:srgbClr val="003466"/>
                </a:solidFill>
                <a:effectLst/>
                <a:latin typeface="Arial" panose="020B0604020202020204" pitchFamily="34" charset="0"/>
              </a:rPr>
              <a:t>Professional Engineers , 2019.</a:t>
            </a:r>
            <a:endParaRPr lang="en-US">
              <a:solidFill>
                <a:srgbClr val="003466"/>
              </a:solidFill>
              <a:effectLst/>
              <a:latin typeface="Arial" panose="020B0604020202020204" pitchFamily="34" charset="0"/>
              <a:cs typeface="Arial"/>
            </a:endParaRPr>
          </a:p>
          <a:p>
            <a:pPr>
              <a:spcAft>
                <a:spcPts val="1200"/>
              </a:spcAft>
            </a:pPr>
            <a:endParaRPr lang="en-US">
              <a:solidFill>
                <a:srgbClr val="003466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19" name="Figure">
            <a:extLst>
              <a:ext uri="{FF2B5EF4-FFF2-40B4-BE49-F238E27FC236}">
                <a16:creationId xmlns:a16="http://schemas.microsoft.com/office/drawing/2014/main" id="{C3A3102F-1B8D-CE73-BF23-8CC957C9B33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54647" y="6504529"/>
            <a:ext cx="4473115" cy="160178"/>
          </a:xfrm>
          <a:prstGeom prst="rect">
            <a:avLst/>
          </a:prstGeom>
        </p:spPr>
      </p:pic>
      <p:sp>
        <p:nvSpPr>
          <p:cNvPr id="20" name="Slide Number Placeholder 19">
            <a:extLst>
              <a:ext uri="{FF2B5EF4-FFF2-40B4-BE49-F238E27FC236}">
                <a16:creationId xmlns:a16="http://schemas.microsoft.com/office/drawing/2014/main" id="{9AAB9B52-1B57-925C-7B8F-C0CBDFADAD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Garrett Siemann  </a:t>
            </a:r>
            <a:fld id="{175166F6-F931-CC42-835D-68601A0A43FB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02348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Artifact">
            <a:extLst>
              <a:ext uri="{FF2B5EF4-FFF2-40B4-BE49-F238E27FC236}">
                <a16:creationId xmlns:a16="http://schemas.microsoft.com/office/drawing/2014/main" id="{8C0F300E-E363-1FD6-03FC-26F019A9FB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H1">
            <a:extLst>
              <a:ext uri="{FF2B5EF4-FFF2-40B4-BE49-F238E27FC236}">
                <a16:creationId xmlns:a16="http://schemas.microsoft.com/office/drawing/2014/main" id="{74EF9B66-2D34-35F1-B1BD-A0AB53E9E19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41824" y="1505874"/>
            <a:ext cx="9144000" cy="1133628"/>
          </a:xfrm>
        </p:spPr>
        <p:txBody>
          <a:bodyPr>
            <a:normAutofit/>
          </a:bodyPr>
          <a:lstStyle/>
          <a:p>
            <a:r>
              <a:rPr lang="en-US" sz="7500" b="1">
                <a:solidFill>
                  <a:srgbClr val="00245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Thank You!</a:t>
            </a:r>
            <a:endParaRPr lang="en-US" sz="7500"/>
          </a:p>
        </p:txBody>
      </p:sp>
      <p:pic>
        <p:nvPicPr>
          <p:cNvPr id="12" name="Figure">
            <a:extLst>
              <a:ext uri="{FF2B5EF4-FFF2-40B4-BE49-F238E27FC236}">
                <a16:creationId xmlns:a16="http://schemas.microsoft.com/office/drawing/2014/main" id="{A8B0D61F-16B3-774E-AA6C-80DC2AF131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>
            <a:off x="3888424" y="6276106"/>
            <a:ext cx="4415152" cy="218898"/>
          </a:xfrm>
          <a:prstGeom prst="rect">
            <a:avLst/>
          </a:prstGeom>
        </p:spPr>
      </p:pic>
      <p:sp>
        <p:nvSpPr>
          <p:cNvPr id="2" name="H1">
            <a:extLst>
              <a:ext uri="{FF2B5EF4-FFF2-40B4-BE49-F238E27FC236}">
                <a16:creationId xmlns:a16="http://schemas.microsoft.com/office/drawing/2014/main" id="{74EF9B66-2D34-35F1-B1BD-A0AB53E9E190}"/>
              </a:ext>
            </a:extLst>
          </p:cNvPr>
          <p:cNvSpPr txBox="1">
            <a:spLocks/>
          </p:cNvSpPr>
          <p:nvPr/>
        </p:nvSpPr>
        <p:spPr>
          <a:xfrm>
            <a:off x="1694224" y="3087375"/>
            <a:ext cx="9144000" cy="113362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7500" b="1">
                <a:solidFill>
                  <a:srgbClr val="00245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Any Questions?</a:t>
            </a:r>
            <a:endParaRPr lang="en-US" sz="7500"/>
          </a:p>
        </p:txBody>
      </p:sp>
    </p:spTree>
    <p:extLst>
      <p:ext uri="{BB962C8B-B14F-4D97-AF65-F5344CB8AC3E}">
        <p14:creationId xmlns:p14="http://schemas.microsoft.com/office/powerpoint/2010/main" val="4864735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a90185d4-c16c-4b87-bb39-a9ebaa3dd020">
      <UserInfo>
        <DisplayName>Jaden Kit McGee</DisplayName>
        <AccountId>16</AccountId>
        <AccountType/>
      </UserInfo>
      <UserInfo>
        <DisplayName>Joshua Michael Hernandez</DisplayName>
        <AccountId>68</AccountId>
        <AccountType/>
      </UserInfo>
      <UserInfo>
        <DisplayName>Dominick Petr Barry</DisplayName>
        <AccountId>19</AccountId>
        <AccountType/>
      </UserInfo>
      <UserInfo>
        <DisplayName>Calvin Michael Schenkenberger</DisplayName>
        <AccountId>65</AccountId>
        <AccountType/>
      </UserInfo>
      <UserInfo>
        <DisplayName>Garrett Z Siemann</DisplayName>
        <AccountId>49</AccountId>
        <AccountType/>
      </UserInfo>
    </SharedWithUsers>
    <_activity xmlns="590607cc-2583-4f34-ab05-d4b17a0eaf20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3A09F568176DB4F9C5DAC9D56D8FBA9" ma:contentTypeVersion="9" ma:contentTypeDescription="Create a new document." ma:contentTypeScope="" ma:versionID="16c0a043dc25e9d97eef960f59f628e2">
  <xsd:schema xmlns:xsd="http://www.w3.org/2001/XMLSchema" xmlns:xs="http://www.w3.org/2001/XMLSchema" xmlns:p="http://schemas.microsoft.com/office/2006/metadata/properties" xmlns:ns3="590607cc-2583-4f34-ab05-d4b17a0eaf20" xmlns:ns4="a90185d4-c16c-4b87-bb39-a9ebaa3dd020" targetNamespace="http://schemas.microsoft.com/office/2006/metadata/properties" ma:root="true" ma:fieldsID="ad810cf22f01e6791b5c04d6a8cca968" ns3:_="" ns4:_="">
    <xsd:import namespace="590607cc-2583-4f34-ab05-d4b17a0eaf20"/>
    <xsd:import namespace="a90185d4-c16c-4b87-bb39-a9ebaa3dd020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ObjectDetectorVersions" minOccurs="0"/>
                <xsd:element ref="ns3:_activity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SearchProperties" minOccurs="0"/>
                <xsd:element ref="ns3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90607cc-2583-4f34-ab05-d4b17a0eaf2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_activity" ma:index="11" nillable="true" ma:displayName="_activity" ma:hidden="true" ma:internalName="_activity">
      <xsd:simpleType>
        <xsd:restriction base="dms:Note"/>
      </xsd:simpleType>
    </xsd:element>
    <xsd:element name="MediaServiceSearchProperties" ma:index="1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6" nillable="true" ma:displayName="MediaServiceDateTaken" ma:hidden="true" ma:indexed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90185d4-c16c-4b87-bb39-a9ebaa3dd020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4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FB28867D-60A3-4042-B67A-538F2650F813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4F0CDE4D-3028-47A9-A6E4-64CC2CECE773}">
  <ds:schemaRefs>
    <ds:schemaRef ds:uri="http://purl.org/dc/elements/1.1/"/>
    <ds:schemaRef ds:uri="http://schemas.microsoft.com/office/2006/metadata/properties"/>
    <ds:schemaRef ds:uri="590607cc-2583-4f34-ab05-d4b17a0eaf20"/>
    <ds:schemaRef ds:uri="http://www.w3.org/XML/1998/namespace"/>
    <ds:schemaRef ds:uri="http://purl.org/dc/terms/"/>
    <ds:schemaRef ds:uri="a90185d4-c16c-4b87-bb39-a9ebaa3dd02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D5D45DF7-6F76-4D5C-85EE-AC57BB6904D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90607cc-2583-4f34-ab05-d4b17a0eaf20"/>
    <ds:schemaRef ds:uri="a90185d4-c16c-4b87-bb39-a9ebaa3dd02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264</Words>
  <Application>Microsoft Office PowerPoint</Application>
  <PresentationFormat>Widescreen</PresentationFormat>
  <Paragraphs>34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SnackFlight</vt:lpstr>
      <vt:lpstr>Conclusion and Future Work</vt:lpstr>
      <vt:lpstr>References</vt:lpstr>
      <vt:lpstr>Thank You!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HEADING</dc:title>
  <dc:creator>Amanda Grace Macholl</dc:creator>
  <cp:lastModifiedBy>Nathan Altair Krikawa</cp:lastModifiedBy>
  <cp:revision>2</cp:revision>
  <dcterms:created xsi:type="dcterms:W3CDTF">2022-02-25T17:26:29Z</dcterms:created>
  <dcterms:modified xsi:type="dcterms:W3CDTF">2024-09-11T22:47:24Z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0x01010093A09F568176DB4F9C5DAC9D56D8FBA9</vt:lpwstr>
  </property>
  <property fmtid="{D5CDD505-2E9C-101B-9397-08002B2CF9AE}" pid="3" name="MediaServiceImageTags">
    <vt:lpwstr/>
  </property>
</Properties>
</file>